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LO-FI PROTOTYPING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Team Focus Pocus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Background story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Have them test out app - talk them through it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Have them test out app again - alone this time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General feedback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Specific feedback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Improvements they’d like to see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600"/>
              <a:t>11 USERS!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1089299" cy="76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Lily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014950" y="2224800"/>
            <a:ext cx="1407599" cy="6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8761D"/>
                </a:solidFill>
              </a:rPr>
              <a:t>Nawaf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22" name="Shape 122"/>
          <p:cNvSpPr txBox="1"/>
          <p:nvPr/>
        </p:nvSpPr>
        <p:spPr>
          <a:xfrm>
            <a:off x="4092750" y="3988975"/>
            <a:ext cx="1569599" cy="9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Kathryn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450625" y="1152475"/>
            <a:ext cx="1323300" cy="10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9900FF"/>
                </a:solidFill>
              </a:rPr>
              <a:t>Teddy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7497950" y="2000900"/>
            <a:ext cx="1407599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</a:rPr>
              <a:t>Ian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914525" y="3664650"/>
            <a:ext cx="1154399" cy="64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00FF"/>
                </a:solidFill>
              </a:rPr>
              <a:t>Matt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513200" y="3281950"/>
            <a:ext cx="7913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60000"/>
                </a:solidFill>
              </a:rPr>
              <a:t>Gi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467937" y="3228175"/>
            <a:ext cx="12258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A86E8"/>
                </a:solidFill>
              </a:rPr>
              <a:t>Tina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714300" y="1433400"/>
            <a:ext cx="1154399" cy="791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A4C2F4"/>
                </a:solidFill>
              </a:rPr>
              <a:t>Asli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7497950" y="4185175"/>
            <a:ext cx="12648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CC4125"/>
                </a:solidFill>
              </a:rPr>
              <a:t>Tony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723050" y="2471200"/>
            <a:ext cx="1323300" cy="69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FF00"/>
                </a:solidFill>
              </a:rPr>
              <a:t>Laetitia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ON INDIVIDUAL FOCUS TRAINING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Ineffective to use computer to do work!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Posting on social media is a lot… might be too embarrassing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Pretty straightforward, simple to understand concept and use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Might be overstepping boundaries of what an app can do?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Wall of Shame vs. Wall of Fame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ON GROUP CHALLENGE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really funny idea, cool concept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putting in money is a great financial incentive to do work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should be an option though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have dares &amp; challenges as an option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point system or badges?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fantastic for group projects (academically, professionally, or otherwise)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more effective if entire group is in one room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schedule challenge in advance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one person responsible for setting timer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ON POTENTIAL EXTRA FEATURES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Default notification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What if there’s an emergency??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have 3 options: Complete Focus, Emergency Exit, Turn it of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Personalized feedback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tracking time of day and location sounds like an app all by itself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being tracked is disturbing , not about surveillance life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Notify friends via text when distracted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would just turn off feature, sounds annoying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better than blasting all of social media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SUGGESTED UI CHANGES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Progress page should be inclusive of all type of feedback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 wary of language, some phrases are offensive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Check out fitbit for layout for group challenges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Make sure home button is considered quitting!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Looks great, keep it simple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How can we make improving focus easy and fun?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Incorporate group challenges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People tested our app and loved the idea, but didn’t want it to be too intrusive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LO-FI PROTOTYPING</a:t>
            </a:r>
          </a:p>
        </p:txBody>
      </p:sp>
      <p:sp>
        <p:nvSpPr>
          <p:cNvPr id="166" name="Shape 166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</a:rPr>
              <a:t>What is Slaptitude?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/>
              <a:t>individual training &amp; group challenges!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Mission/Value proposition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Our goal: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To empower people to improve their focus, and make focusing fun!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8550" y="2320975"/>
            <a:ext cx="333375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-256125"/>
            <a:ext cx="3427798" cy="60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200" y="-666750"/>
            <a:ext cx="4157648" cy="73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445025"/>
            <a:ext cx="2055300" cy="412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Task 1: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Check your progress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679" y="-956187"/>
            <a:ext cx="4323150" cy="76856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846250" y="654425"/>
            <a:ext cx="791399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TASK 1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445025"/>
            <a:ext cx="2055300" cy="412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Task 1: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Check your progress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Task 2: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Start a group challenge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679" y="-956187"/>
            <a:ext cx="4323150" cy="76856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3846250" y="654425"/>
            <a:ext cx="791399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TASK 1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356525" y="1896500"/>
            <a:ext cx="791399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TASK 2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445025"/>
            <a:ext cx="2055300" cy="412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Task 1: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Check your progress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Task 2: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Start a group challenge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679" y="-956187"/>
            <a:ext cx="4323150" cy="76856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846250" y="654425"/>
            <a:ext cx="791399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TASK 1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356525" y="1896500"/>
            <a:ext cx="791399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TASK 2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864525" y="3748275"/>
            <a:ext cx="791399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TASK 3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866375" y="276000"/>
            <a:ext cx="2174399" cy="42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Task 3: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Start an individual challenge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https://popapp.in/w/projects/56270e016278c3ee43b5bdee/preview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